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95" r:id="rId3"/>
    <p:sldId id="296" r:id="rId4"/>
    <p:sldId id="297" r:id="rId5"/>
    <p:sldId id="298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77" d="100"/>
          <a:sy n="77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DF434A-A04A-44E3-BBA2-4A4BD644A6C7}" type="datetimeFigureOut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67A837-8BB8-4473-9885-6A76C4386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1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233C-DD1E-4074-A78A-28FBFC5603DD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B1D9-1CF5-4AFF-83C5-E77C15309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4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E28A-FF98-489B-A231-616D227C140F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A6D6-6323-4853-938A-B874A2835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C6F5-02E9-401D-84F5-68930905CF8C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46C7-F9CB-40F2-9F07-2A167F661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1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FDF9-2A9F-4862-A991-23AA92AB6487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F361-55B6-4FEE-8D8D-67FB740F0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53E74-2F92-45E7-8AD0-9D30251D7199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FB4F-F067-40A7-8E8C-A7473C868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4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E8A2-9075-496E-A1DD-856F56ED329D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0DEC-AF08-4A34-B12F-9C20E4E4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D00B-65D1-46FA-A3AF-124A33B488FD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CAD2-A0E8-4F45-A893-2E4D0E1DC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AEC8-27F1-4667-A112-FAA003672BF2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F217-C35E-4635-8732-64F9CA2EF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F46A-8F13-4156-A13B-A105EEDD8771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A42E-FCA6-47A9-8F50-1A9C88C71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4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E7B3-1CBC-43E5-9718-ED6C747722C8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006CB-BC1C-48C1-88CF-441D455A3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AE3B-8351-4006-B075-E87BDB557C39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AAD2-82A5-4B15-8FF4-86AF2796F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6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58649-AC15-4596-A256-6C053B0F624E}" type="datetime1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Water, Energy, Environment and Food Nexus: Solutions and adaptation under changing climate 4-5 April 2012, Lahore, Pakistan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8E9B79-B305-4493-8C25-C29697D3D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0</Words>
  <Application>Microsoft Office PowerPoint</Application>
  <PresentationFormat>On-screen Show (4:3)</PresentationFormat>
  <Paragraphs>0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FLOOD 2010</dc:title>
  <dc:creator>bk lashari</dc:creator>
  <cp:lastModifiedBy>ibrahim</cp:lastModifiedBy>
  <cp:revision>152</cp:revision>
  <dcterms:created xsi:type="dcterms:W3CDTF">2012-03-12T06:20:54Z</dcterms:created>
  <dcterms:modified xsi:type="dcterms:W3CDTF">2012-10-22T08:03:13Z</dcterms:modified>
</cp:coreProperties>
</file>